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62" r:id="rId8"/>
    <p:sldId id="268" r:id="rId9"/>
    <p:sldId id="281" r:id="rId10"/>
    <p:sldId id="274" r:id="rId11"/>
    <p:sldId id="282" r:id="rId12"/>
    <p:sldId id="265" r:id="rId13"/>
    <p:sldId id="275" r:id="rId14"/>
    <p:sldId id="276" r:id="rId15"/>
    <p:sldId id="277" r:id="rId16"/>
    <p:sldId id="280" r:id="rId17"/>
    <p:sldId id="278" r:id="rId18"/>
    <p:sldId id="279" r:id="rId19"/>
    <p:sldId id="264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15C-3AA3-17B4-55B6-FC99595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6" y="257177"/>
            <a:ext cx="8421688" cy="1325563"/>
          </a:xfrm>
        </p:spPr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763547-7FDE-7FDF-EE39-51112241205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92731" y="4923147"/>
            <a:ext cx="2988933" cy="474510"/>
          </a:xfrm>
        </p:spPr>
        <p:txBody>
          <a:bodyPr/>
          <a:lstStyle/>
          <a:p>
            <a:r>
              <a:rPr lang="en-US" sz="1800" dirty="0"/>
              <a:t>Internals of prototype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A19C84-22E2-4B54-502B-E03FD91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467FF8-A2E8-EE02-A190-7D53AE7D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B9ABA6-EE48-3E5E-072A-9672101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5676935-DD6B-2C16-F679-AE78BB162C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68" b="12468"/>
          <a:stretch>
            <a:fillRect/>
          </a:stretch>
        </p:blipFill>
        <p:spPr>
          <a:xfrm>
            <a:off x="7215045" y="1391449"/>
            <a:ext cx="3266619" cy="326661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C706E0-C5F6-1EDE-8C73-7AE48E83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38" y="1610554"/>
            <a:ext cx="4242617" cy="2828411"/>
          </a:xfrm>
          <a:prstGeom prst="rect">
            <a:avLst/>
          </a:prstGeom>
        </p:spPr>
      </p:pic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7EB6664-9CC0-AC01-EAFD-4A52889FC526}"/>
              </a:ext>
            </a:extLst>
          </p:cNvPr>
          <p:cNvSpPr txBox="1">
            <a:spLocks/>
          </p:cNvSpPr>
          <p:nvPr/>
        </p:nvSpPr>
        <p:spPr>
          <a:xfrm>
            <a:off x="964726" y="5032532"/>
            <a:ext cx="34444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Door opening/ closing system</a:t>
            </a:r>
          </a:p>
        </p:txBody>
      </p:sp>
    </p:spTree>
    <p:extLst>
      <p:ext uri="{BB962C8B-B14F-4D97-AF65-F5344CB8AC3E}">
        <p14:creationId xmlns:p14="http://schemas.microsoft.com/office/powerpoint/2010/main" val="111801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9349-2EDF-885F-C2F9-619DA156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9" y="265644"/>
            <a:ext cx="8421688" cy="1325563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0089332-F6BE-20CB-0A29-0214048C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FF5147-12BA-B6CE-2B17-F97DB7F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CDB1D6-7EE0-8499-6ABD-0ABD87EF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7FA76-0BF6-5C8E-D91A-23127836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59933"/>
            <a:ext cx="2286000" cy="507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EA9C-0CE4-9FD3-6FAC-C22068D944B3}"/>
              </a:ext>
            </a:extLst>
          </p:cNvPr>
          <p:cNvSpPr txBox="1"/>
          <p:nvPr/>
        </p:nvSpPr>
        <p:spPr>
          <a:xfrm>
            <a:off x="3568411" y="1472673"/>
            <a:ext cx="8403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 written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Makes use of Android </a:t>
            </a:r>
            <a:r>
              <a:rPr lang="en-US" sz="2400" dirty="0" err="1">
                <a:latin typeface="+mj-lt"/>
              </a:rPr>
              <a:t>SpeechRecognizer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Bluetooth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Able to view paired BT devices and connect to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Can actuate door with toggle buttons or voice commands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11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8B69-7463-C3D1-DC0F-92659011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089" y="373361"/>
            <a:ext cx="8421688" cy="1325563"/>
          </a:xfrm>
        </p:spPr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FB9037B-6A62-6B1B-3E41-2CAF539A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CE7A3CD-6B68-1550-6C40-13A0FB04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56EEDA4-0197-2B9C-3C83-798888D7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624E0E-4E96-6A0E-53F9-C5DE8C0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85888"/>
            <a:ext cx="9753600" cy="4543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48E6A9-8B2D-DEB7-918D-E58B9ADC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23" y="1360189"/>
            <a:ext cx="8010525" cy="51244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25E570-D234-B828-9D4B-32B0D23E6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55" y="1360189"/>
            <a:ext cx="9180016" cy="47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E5AB-EDE4-B793-AF29-2DF9B27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4488" y="-269791"/>
            <a:ext cx="8421688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DB2D41-4A4B-8D7D-4E11-4C3E036F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DF081C-BC7D-45A6-C8C2-1358C951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A5F942-2A34-4FC7-BC97-E130896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ADD15-F478-5EED-45E4-86E59A0C2A05}"/>
              </a:ext>
            </a:extLst>
          </p:cNvPr>
          <p:cNvSpPr txBox="1"/>
          <p:nvPr/>
        </p:nvSpPr>
        <p:spPr>
          <a:xfrm>
            <a:off x="5651857" y="872235"/>
            <a:ext cx="422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opening/closing of doors.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obstructions.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confirmation to mobile app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AA37A-84E9-6CD5-28A5-5E48A343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0" y="980893"/>
            <a:ext cx="4565912" cy="4896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36A9-CEAF-7CE2-62F6-2DB068E2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70" y="2072564"/>
            <a:ext cx="365262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21A-647B-5EE6-210E-28806494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5256" y="-343430"/>
            <a:ext cx="8421688" cy="1325563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964C983-BC5F-F259-325E-50456E45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61ACF11-BDFE-BC44-65BB-6FB807E2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DBB5D5-62D7-4FFB-B309-131052C1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43E494-49F4-BA09-135B-3851F32B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4" y="914400"/>
            <a:ext cx="2368868" cy="5264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EAA1D7-D720-7B31-B772-016E6292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48266"/>
            <a:ext cx="2368868" cy="5264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B5E61-A513-5E0C-32B9-0D8BFA93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72" y="914398"/>
            <a:ext cx="2368869" cy="52641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C9EBD4-5396-EACC-47B2-DC77CB06B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087" y="912142"/>
            <a:ext cx="2449893" cy="54442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7E2255-A2F1-4F3D-A712-39BF5310F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54" y="912142"/>
            <a:ext cx="2449893" cy="54442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8F73E9-D007-F149-6739-6599CB1D4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533" y="858237"/>
            <a:ext cx="2449894" cy="54442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4D252C-C643-AD7D-5DEF-93E8AE2F0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405" y="858237"/>
            <a:ext cx="2474150" cy="5498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BAD1E4-3717-8BAA-F80F-4F1308BC3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31" y="912142"/>
            <a:ext cx="2449893" cy="54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2114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  <a:br>
              <a:rPr lang="en-US" dirty="0"/>
            </a:br>
            <a:r>
              <a:rPr lang="en-US" dirty="0"/>
              <a:t>http://lemuria.cis.vtc.edu/~mhatch/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867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A7BFE-21E6-550F-666A-CCF7BC76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95" y="2082595"/>
            <a:ext cx="3092609" cy="328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B2E60-CEC0-9049-BF8A-26C56E36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899" y="2082595"/>
            <a:ext cx="3695890" cy="18733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436C4-47A6-A61E-A14E-CAEF250897C7}"/>
              </a:ext>
            </a:extLst>
          </p:cNvPr>
          <p:cNvCxnSpPr>
            <a:cxnSpLocks/>
          </p:cNvCxnSpPr>
          <p:nvPr/>
        </p:nvCxnSpPr>
        <p:spPr>
          <a:xfrm flipV="1">
            <a:off x="6939023" y="2372810"/>
            <a:ext cx="2135529" cy="9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E567504-3B44-0F27-FC41-581BD502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00" y="4203067"/>
            <a:ext cx="3695890" cy="2042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8C5C29-FF0A-C408-0362-14DF18A8F469}"/>
              </a:ext>
            </a:extLst>
          </p:cNvPr>
          <p:cNvCxnSpPr>
            <a:cxnSpLocks/>
          </p:cNvCxnSpPr>
          <p:nvPr/>
        </p:nvCxnSpPr>
        <p:spPr>
          <a:xfrm>
            <a:off x="6626506" y="3652235"/>
            <a:ext cx="2187616" cy="7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17F3DCA-CCBE-5D5A-9F1F-E6DFE9D7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" y="2082595"/>
            <a:ext cx="3674113" cy="171439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1E38E9-BD36-E70B-5334-55434ECBC4E5}"/>
              </a:ext>
            </a:extLst>
          </p:cNvPr>
          <p:cNvCxnSpPr>
            <a:cxnSpLocks/>
          </p:cNvCxnSpPr>
          <p:nvPr/>
        </p:nvCxnSpPr>
        <p:spPr>
          <a:xfrm flipH="1" flipV="1">
            <a:off x="3837008" y="3019268"/>
            <a:ext cx="1794076" cy="137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0659932-0273-FF7B-063D-C5335CFCB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2" y="3955941"/>
            <a:ext cx="3571002" cy="272784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231BD7-7A1A-C81D-0FF3-8AE57EEB625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785054" y="5175948"/>
            <a:ext cx="1550875" cy="143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567" y="6356348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tasks were completed on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C39F-883A-22A8-8F44-6347E93A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32" y="21301"/>
            <a:ext cx="10515600" cy="1325563"/>
          </a:xfrm>
        </p:spPr>
        <p:txBody>
          <a:bodyPr/>
          <a:lstStyle/>
          <a:p>
            <a:r>
              <a:rPr lang="en-US" dirty="0"/>
              <a:t>System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DA1D2-9AE3-01DA-B3FE-356D5CF2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6FB0E-08B1-8C9F-765C-6587D732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35F47-4C17-D402-9629-ED5C30A7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9EB4D-CEB8-13B2-B8F7-9373D72D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501" y="1742935"/>
            <a:ext cx="2886670" cy="2108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3FD3C-03EE-453E-A58A-EAAE44CB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02" y="4166612"/>
            <a:ext cx="2927472" cy="2035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7551-104E-6D28-93AD-EB755483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77" y="3781409"/>
            <a:ext cx="2539428" cy="2539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17225-4846-427B-D8A6-57DBB9BA57B3}"/>
              </a:ext>
            </a:extLst>
          </p:cNvPr>
          <p:cNvSpPr txBox="1"/>
          <p:nvPr/>
        </p:nvSpPr>
        <p:spPr>
          <a:xfrm>
            <a:off x="9148546" y="1109048"/>
            <a:ext cx="263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Arduino Uno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4BFA9-1872-F707-4C34-BBCEA6D4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5" y="1449322"/>
            <a:ext cx="2175313" cy="2562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49F5F3-F18C-1C9C-F34C-9ED78750F69A}"/>
              </a:ext>
            </a:extLst>
          </p:cNvPr>
          <p:cNvSpPr txBox="1"/>
          <p:nvPr/>
        </p:nvSpPr>
        <p:spPr>
          <a:xfrm>
            <a:off x="502324" y="847438"/>
            <a:ext cx="2435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Android Phone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62AB5-B6C2-FE98-E9CE-7B4F6FFC6ED9}"/>
              </a:ext>
            </a:extLst>
          </p:cNvPr>
          <p:cNvSpPr txBox="1"/>
          <p:nvPr/>
        </p:nvSpPr>
        <p:spPr>
          <a:xfrm>
            <a:off x="6336697" y="3281484"/>
            <a:ext cx="275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 Servo Motors</a:t>
            </a:r>
          </a:p>
        </p:txBody>
      </p:sp>
    </p:spTree>
    <p:extLst>
      <p:ext uri="{BB962C8B-B14F-4D97-AF65-F5344CB8AC3E}">
        <p14:creationId xmlns:p14="http://schemas.microsoft.com/office/powerpoint/2010/main" val="221251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73" y="1027906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111B-1CC6-B05F-E4CF-83F11689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548" y="373612"/>
            <a:ext cx="6696075" cy="653257"/>
          </a:xfrm>
        </p:spPr>
        <p:txBody>
          <a:bodyPr/>
          <a:lstStyle/>
          <a:p>
            <a:r>
              <a:rPr lang="en-US" dirty="0"/>
              <a:t>Started prototyping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9BC87-8621-E09E-DE0A-EDA4B140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71777-0B2B-1635-351D-2D07702A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BD21-C410-25EC-3E78-8CE77241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7DD14-BB92-4CB5-4804-B8851F96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6" y="1144411"/>
            <a:ext cx="6936662" cy="52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169" y="-1310449"/>
            <a:ext cx="6696075" cy="1909763"/>
          </a:xfrm>
        </p:spPr>
        <p:txBody>
          <a:bodyPr/>
          <a:lstStyle/>
          <a:p>
            <a:r>
              <a:rPr lang="en-US" dirty="0"/>
              <a:t>Custom PCB Shield Board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174" y="6371167"/>
            <a:ext cx="169545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032" y="6371167"/>
            <a:ext cx="2543175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1698799" y="5382913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8574982" y="5692374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12860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7" y="1015528"/>
            <a:ext cx="4297028" cy="4713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B7388-0D83-A91E-F977-298B238E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786" y="1028617"/>
            <a:ext cx="4076014" cy="435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A2604-B544-8CBE-5640-E98916D6B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99863" y="1453030"/>
            <a:ext cx="4831861" cy="36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887545-DBBB-E40B-3D48-F1DDD4362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64806" y="1512313"/>
            <a:ext cx="5306127" cy="39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7" grpId="1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428</TotalTime>
  <Words>320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System components</vt:lpstr>
      <vt:lpstr>Original Hardware System  </vt:lpstr>
      <vt:lpstr>Started prototyping</vt:lpstr>
      <vt:lpstr>Custom PCB Shield Board Design</vt:lpstr>
      <vt:lpstr>Prototype Creation</vt:lpstr>
      <vt:lpstr>Prototype Creation</vt:lpstr>
      <vt:lpstr>Mobile App</vt:lpstr>
      <vt:lpstr>Speech Recognition</vt:lpstr>
      <vt:lpstr>Arduino Firmware</vt:lpstr>
      <vt:lpstr>Mobile App</vt:lpstr>
      <vt:lpstr>Website http://lemuria.cis.vtc.edu/~mhatch/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20</cp:revision>
  <dcterms:created xsi:type="dcterms:W3CDTF">2022-11-10T00:08:34Z</dcterms:created>
  <dcterms:modified xsi:type="dcterms:W3CDTF">2023-05-04T00:47:47Z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